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3" r:id="rId2"/>
    <p:sldId id="314" r:id="rId3"/>
    <p:sldId id="331" r:id="rId4"/>
    <p:sldId id="332" r:id="rId5"/>
    <p:sldId id="333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A3CD4-1F53-4C8D-A484-35F8BAEB057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2B3DC-DD9B-4A6A-8F32-D6FDA8E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2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7A010-9A6A-479C-9815-83C27CCDAA8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99FF-A488-414B-AE1F-6F4910DB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96E3A6-3BC2-460A-A398-B94459537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5CB4AF-0527-4AA2-B565-3F513C678DF5}"/>
              </a:ext>
            </a:extLst>
          </p:cNvPr>
          <p:cNvSpPr/>
          <p:nvPr/>
        </p:nvSpPr>
        <p:spPr>
          <a:xfrm>
            <a:off x="1835696" y="548680"/>
            <a:ext cx="5472608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Ліга старшокласників</a:t>
            </a:r>
          </a:p>
          <a:p>
            <a:pPr algn="ctr"/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tx1"/>
                </a:solidFill>
              </a:rPr>
              <a:t>« Ми патріоти Черкащини»</a:t>
            </a:r>
          </a:p>
          <a:p>
            <a:pPr algn="ctr"/>
            <a:endParaRPr lang="uk-UA" sz="3200" dirty="0"/>
          </a:p>
          <a:p>
            <a:pPr algn="ctr"/>
            <a:r>
              <a:rPr lang="uk-UA" sz="3200" b="1" dirty="0">
                <a:solidFill>
                  <a:schemeClr val="accent4">
                    <a:lumMod val="50000"/>
                  </a:schemeClr>
                </a:solidFill>
              </a:rPr>
              <a:t>ПРОЕКТ</a:t>
            </a:r>
          </a:p>
          <a:p>
            <a:pPr algn="ctr"/>
            <a:r>
              <a:rPr lang="uk-UA" sz="4000" b="1" i="1" dirty="0">
                <a:solidFill>
                  <a:srgbClr val="C00000"/>
                </a:solidFill>
              </a:rPr>
              <a:t>« Пишаюся тобою, </a:t>
            </a:r>
          </a:p>
          <a:p>
            <a:pPr algn="ctr"/>
            <a:r>
              <a:rPr lang="uk-UA" sz="4000" b="1" i="1" dirty="0">
                <a:solidFill>
                  <a:srgbClr val="C00000"/>
                </a:solidFill>
              </a:rPr>
              <a:t>рідний краю»</a:t>
            </a:r>
          </a:p>
          <a:p>
            <a:pPr algn="r"/>
            <a:r>
              <a:rPr lang="uk-UA" dirty="0"/>
              <a:t>             </a:t>
            </a:r>
          </a:p>
          <a:p>
            <a:pPr algn="r"/>
            <a:endParaRPr lang="uk-UA" dirty="0"/>
          </a:p>
          <a:p>
            <a:pPr algn="r"/>
            <a:r>
              <a:rPr lang="uk-UA" dirty="0">
                <a:solidFill>
                  <a:schemeClr val="tx1"/>
                </a:solidFill>
              </a:rPr>
              <a:t>Робота учениці 10 класу </a:t>
            </a:r>
          </a:p>
          <a:p>
            <a:pPr algn="r"/>
            <a:r>
              <a:rPr lang="uk-UA" dirty="0" err="1">
                <a:solidFill>
                  <a:schemeClr val="tx1"/>
                </a:solidFill>
              </a:rPr>
              <a:t>Наумейко</a:t>
            </a:r>
            <a:r>
              <a:rPr lang="uk-UA" dirty="0">
                <a:solidFill>
                  <a:schemeClr val="tx1"/>
                </a:solidFill>
              </a:rPr>
              <a:t> Анастасії</a:t>
            </a:r>
          </a:p>
          <a:p>
            <a:pPr algn="r"/>
            <a:r>
              <a:rPr lang="uk-UA" dirty="0">
                <a:solidFill>
                  <a:schemeClr val="tx1"/>
                </a:solidFill>
              </a:rPr>
              <a:t>Золотоніської СШ №1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0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Picture 2" descr="C:\Users\user\Desktop\подорож\2019-03-18-15-41-44-01.jpg">
            <a:extLst>
              <a:ext uri="{FF2B5EF4-FFF2-40B4-BE49-F238E27FC236}">
                <a16:creationId xmlns:a16="http://schemas.microsoft.com/office/drawing/2014/main" id="{5EB017FA-C4AA-4C6C-9A05-CAA5F105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770299" cy="49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9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Picture 2" descr="C:\Users\user\Desktop\подорож\2019-03-18-15-44-45-01.jpg">
            <a:extLst>
              <a:ext uri="{FF2B5EF4-FFF2-40B4-BE49-F238E27FC236}">
                <a16:creationId xmlns:a16="http://schemas.microsoft.com/office/drawing/2014/main" id="{81078E68-9F7F-4E52-9288-16FD7177E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1460" r="931" b="3361"/>
          <a:stretch/>
        </p:blipFill>
        <p:spPr bwMode="auto">
          <a:xfrm>
            <a:off x="1478729" y="1145108"/>
            <a:ext cx="6186541" cy="45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0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Picture 2" descr="C:\Users\user\Desktop\подорож\2019-03-18-15-46-11-01.jpg">
            <a:extLst>
              <a:ext uri="{FF2B5EF4-FFF2-40B4-BE49-F238E27FC236}">
                <a16:creationId xmlns:a16="http://schemas.microsoft.com/office/drawing/2014/main" id="{886A75FE-59D9-42A9-B7FC-810117B1C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331" b="2688"/>
          <a:stretch/>
        </p:blipFill>
        <p:spPr bwMode="auto">
          <a:xfrm>
            <a:off x="1619672" y="1196752"/>
            <a:ext cx="6159108" cy="47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3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D94524-FD70-4A6A-BC6E-E0960B0E8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16" y="1206967"/>
            <a:ext cx="2905568" cy="44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437DA3-98F1-47CF-AB1A-25331794F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2711600" cy="41473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4F2AD-AB95-4D02-BD62-93D362491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13" y="1192485"/>
            <a:ext cx="2811339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2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D849D3-7879-4773-93D0-4E5C791BE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96" y="1124744"/>
            <a:ext cx="3265608" cy="49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9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CD76F-0395-41F0-AF20-69974ED6A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50767"/>
            <a:ext cx="2979056" cy="45564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683241-85DB-4A47-8914-111843A52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02" y="1077356"/>
            <a:ext cx="2979054" cy="45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0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Picture 3" descr="C:\Users\user\Desktop\ПОДОРОЖ\2019-03-11-15-17-23-01.jpg">
            <a:extLst>
              <a:ext uri="{FF2B5EF4-FFF2-40B4-BE49-F238E27FC236}">
                <a16:creationId xmlns:a16="http://schemas.microsoft.com/office/drawing/2014/main" id="{BD381B01-FBB7-4617-9580-B7ED3D51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57762" cy="47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5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5" name="Picture 2" descr="C:\Users\user\Desktop\ПОДОРОЖ\2019-03-11-15-25-52-01.jpg">
            <a:extLst>
              <a:ext uri="{FF2B5EF4-FFF2-40B4-BE49-F238E27FC236}">
                <a16:creationId xmlns:a16="http://schemas.microsoft.com/office/drawing/2014/main" id="{21F1F667-0ACD-48AE-9499-62A9E2E0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45" y="1340768"/>
            <a:ext cx="5866909" cy="45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0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7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BFD8E6-AB0B-466E-99B3-238E8C318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29" y="2599171"/>
            <a:ext cx="2524341" cy="386097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FDDD73-D430-4EC8-BF4B-C483752FE8E9}"/>
              </a:ext>
            </a:extLst>
          </p:cNvPr>
          <p:cNvSpPr/>
          <p:nvPr/>
        </p:nvSpPr>
        <p:spPr>
          <a:xfrm>
            <a:off x="1547664" y="1523020"/>
            <a:ext cx="6408712" cy="104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Гортаючи сторінки книги 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Г.М. </a:t>
            </a:r>
            <a:r>
              <a:rPr lang="uk-UA" sz="2800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Голиша</a:t>
            </a:r>
            <a:r>
              <a:rPr lang="uk-UA" sz="28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uk-UA" sz="2800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Л.Г.Лисиці</a:t>
            </a:r>
            <a:endParaRPr lang="ru-RU" sz="28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1F9EC-5192-428A-A69E-033A276CB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1057"/>
            <a:ext cx="2481783" cy="37958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2A4BEA-86DA-456B-9FDA-CE0C800ACC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5648"/>
          <a:stretch/>
        </p:blipFill>
        <p:spPr>
          <a:xfrm>
            <a:off x="3121420" y="332656"/>
            <a:ext cx="2893742" cy="514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464752-1ED1-4F37-9858-C3E00CB62E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62" y="1381844"/>
            <a:ext cx="2702053" cy="41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9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21EE0C-C162-48F7-96FF-1043E54E5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55" y="1340768"/>
            <a:ext cx="2952577" cy="45159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F4BFE3-8B48-43CA-A23C-835637E06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36" y="1340768"/>
            <a:ext cx="2952577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9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6932F-FAF7-41EB-916F-4E6947CF2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2833017" cy="43330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DA9B7D-4C66-4BCD-9ABB-28C7A4DDA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37" y="1301917"/>
            <a:ext cx="2952577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50ECFD-1333-41B1-B2D1-781F0280E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1052736"/>
            <a:ext cx="3333907" cy="50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22A59-0591-4A2C-A9A6-84E94B8C5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2858418" cy="4371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0231C0-9CA2-4BF3-BBCE-4A203F627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73" y="1340768"/>
            <a:ext cx="2952577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0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4" name="Picture 2" descr="C:\Users\user\Desktop\подорож\2019-03-18-15-39-39-01.jpg">
            <a:extLst>
              <a:ext uri="{FF2B5EF4-FFF2-40B4-BE49-F238E27FC236}">
                <a16:creationId xmlns:a16="http://schemas.microsoft.com/office/drawing/2014/main" id="{EF2DE31F-BAF3-4DF6-B32F-662685BA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51" y="793974"/>
            <a:ext cx="5763879" cy="52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1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5D33A-AC4B-4202-84FD-ED0D69A2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" y="0"/>
            <a:ext cx="9151418" cy="6858000"/>
          </a:xfrm>
          <a:prstGeom prst="rect">
            <a:avLst/>
          </a:prstGeom>
        </p:spPr>
      </p:pic>
      <p:pic>
        <p:nvPicPr>
          <p:cNvPr id="5" name="Picture 2" descr="C:\Users\user\Desktop\подорож\2019-03-18-15-40-38-01.jpg">
            <a:extLst>
              <a:ext uri="{FF2B5EF4-FFF2-40B4-BE49-F238E27FC236}">
                <a16:creationId xmlns:a16="http://schemas.microsoft.com/office/drawing/2014/main" id="{D2503EBA-ED31-49D3-A3B9-B0710A878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332" b="3158"/>
          <a:stretch/>
        </p:blipFill>
        <p:spPr bwMode="auto">
          <a:xfrm>
            <a:off x="1744246" y="1412776"/>
            <a:ext cx="5655507" cy="44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34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40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Yulia  Yaremenko</cp:lastModifiedBy>
  <cp:revision>45</cp:revision>
  <dcterms:created xsi:type="dcterms:W3CDTF">2017-09-27T14:00:31Z</dcterms:created>
  <dcterms:modified xsi:type="dcterms:W3CDTF">2019-10-23T08:11:30Z</dcterms:modified>
</cp:coreProperties>
</file>